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416" r:id="rId3"/>
    <p:sldId id="398" r:id="rId4"/>
    <p:sldId id="419" r:id="rId5"/>
    <p:sldId id="420" r:id="rId6"/>
    <p:sldId id="422" r:id="rId7"/>
    <p:sldId id="421" r:id="rId8"/>
    <p:sldId id="423" r:id="rId9"/>
  </p:sldIdLst>
  <p:sldSz cx="11704638" cy="658336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C6"/>
    <a:srgbClr val="E1C436"/>
    <a:srgbClr val="25FF54"/>
    <a:srgbClr val="FFDB20"/>
    <a:srgbClr val="182C7F"/>
    <a:srgbClr val="4AB8FF"/>
    <a:srgbClr val="1098FF"/>
    <a:srgbClr val="0000B0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912" y="54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423336" y="2380867"/>
            <a:ext cx="678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PREFERENCES </a:t>
            </a:r>
          </a:p>
          <a:p>
            <a:pPr algn="ctr"/>
            <a:r>
              <a:rPr lang="tr-TR" sz="3600" b="1" dirty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 </a:t>
            </a:r>
            <a:r>
              <a:rPr lang="tr-TR" sz="36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                                      (TERCİHLER)</a:t>
            </a:r>
          </a:p>
        </p:txBody>
      </p:sp>
      <p:sp>
        <p:nvSpPr>
          <p:cNvPr id="14" name="4 Metin kutusu"/>
          <p:cNvSpPr txBox="1"/>
          <p:nvPr/>
        </p:nvSpPr>
        <p:spPr>
          <a:xfrm>
            <a:off x="190896" y="98260"/>
            <a:ext cx="362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PREFERENCES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310663" y="3115794"/>
            <a:ext cx="6761461" cy="502548"/>
          </a:xfrm>
          <a:prstGeom prst="bentConnector3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0663" y="3353357"/>
            <a:ext cx="326194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18805" y="3837630"/>
            <a:ext cx="335331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16950" y="2004291"/>
            <a:ext cx="1221769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90895" y="1529503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340" y="1474457"/>
            <a:ext cx="5710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İngilizcede tercihlerimizi anlatırken  tercih etmek anlamına gelen  ‘</a:t>
            </a:r>
            <a:r>
              <a:rPr lang="tr-TR" sz="2800" b="1" dirty="0" err="1"/>
              <a:t>Prefer</a:t>
            </a:r>
            <a:r>
              <a:rPr lang="tr-TR" sz="2800" b="1" dirty="0"/>
              <a:t>’  fiilini kullanırız.</a:t>
            </a:r>
            <a:endParaRPr lang="en-US" sz="2800" dirty="0"/>
          </a:p>
        </p:txBody>
      </p:sp>
      <p:sp>
        <p:nvSpPr>
          <p:cNvPr id="8" name="4 Metin kutusu"/>
          <p:cNvSpPr txBox="1"/>
          <p:nvPr/>
        </p:nvSpPr>
        <p:spPr>
          <a:xfrm>
            <a:off x="190896" y="98260"/>
            <a:ext cx="362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PREFERENCES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1722" y="4012523"/>
            <a:ext cx="821561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82987" y="3925682"/>
            <a:ext cx="243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/>
              <a:t>prefer</a:t>
            </a:r>
            <a:r>
              <a:rPr lang="tr-TR" sz="2400" b="1" dirty="0"/>
              <a:t> </a:t>
            </a:r>
            <a:r>
              <a:rPr lang="tr-TR" sz="2400" b="1" dirty="0" err="1"/>
              <a:t>coffee</a:t>
            </a:r>
            <a:r>
              <a:rPr lang="tr-TR" sz="2400" b="1" dirty="0"/>
              <a:t>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5" y="3516589"/>
            <a:ext cx="1402122" cy="165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20" y="3487774"/>
            <a:ext cx="1882154" cy="180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5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5" grpId="2" animBg="1"/>
      <p:bldP spid="16" grpId="0"/>
      <p:bldP spid="16" grpId="1"/>
      <p:bldP spid="16" grpId="2"/>
      <p:bldP spid="11" grpId="0" animBg="1"/>
      <p:bldP spid="12" grpId="0"/>
      <p:bldP spid="12" grpId="1"/>
      <p:bldP spid="1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092899" cy="317520"/>
          </a:xfrm>
          <a:prstGeom prst="bentConnector3">
            <a:avLst/>
          </a:prstGeom>
          <a:ln w="28575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807240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182C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182C7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7524" y="3615153"/>
            <a:ext cx="307627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28265" y="3543404"/>
            <a:ext cx="4466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/>
              <a:t>prefer</a:t>
            </a:r>
            <a:r>
              <a:rPr lang="tr-TR" sz="2400" b="1" dirty="0"/>
              <a:t> pizza </a:t>
            </a:r>
            <a:r>
              <a:rPr lang="tr-TR" sz="2400" b="1" dirty="0" err="1"/>
              <a:t>to</a:t>
            </a:r>
            <a:r>
              <a:rPr lang="tr-TR" sz="2400" b="1" dirty="0"/>
              <a:t> hamburger. </a:t>
            </a:r>
            <a:endParaRPr lang="tr-TR" sz="2400" b="1" dirty="0" smtClean="0"/>
          </a:p>
          <a:p>
            <a:r>
              <a:rPr lang="tr-TR" sz="2400" b="1" dirty="0" err="1" smtClean="0"/>
              <a:t>Because</a:t>
            </a:r>
            <a:r>
              <a:rPr lang="tr-TR" sz="2400" b="1" dirty="0" smtClean="0"/>
              <a:t> </a:t>
            </a:r>
            <a:r>
              <a:rPr lang="tr-TR" sz="2400" b="1" dirty="0"/>
              <a:t>it is </a:t>
            </a:r>
            <a:r>
              <a:rPr lang="tr-TR" sz="2400" b="1" dirty="0" err="1"/>
              <a:t>more</a:t>
            </a:r>
            <a:r>
              <a:rPr lang="tr-TR" sz="2400" b="1" dirty="0"/>
              <a:t> </a:t>
            </a:r>
            <a:r>
              <a:rPr lang="tr-TR" sz="2400" b="1" dirty="0" err="1" smtClean="0"/>
              <a:t>delicious</a:t>
            </a:r>
            <a:r>
              <a:rPr lang="tr-TR" sz="2400" b="1" dirty="0"/>
              <a:t>.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6" y="3147182"/>
            <a:ext cx="2273103" cy="2125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4 Metin kutusu"/>
          <p:cNvSpPr txBox="1"/>
          <p:nvPr/>
        </p:nvSpPr>
        <p:spPr>
          <a:xfrm>
            <a:off x="190896" y="98260"/>
            <a:ext cx="362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PREFERENCES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6969" y="2405685"/>
            <a:ext cx="465534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9778" y="1970009"/>
            <a:ext cx="7089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Bir şeyi başka bir şeye tercih ettiğimizi </a:t>
            </a:r>
            <a:r>
              <a:rPr lang="tr-TR" sz="2400" b="1" dirty="0" smtClean="0"/>
              <a:t>söylerken</a:t>
            </a:r>
          </a:p>
          <a:p>
            <a:r>
              <a:rPr lang="tr-TR" sz="2400" b="1" dirty="0" smtClean="0"/>
              <a:t> </a:t>
            </a:r>
            <a:r>
              <a:rPr lang="tr-TR" sz="2400" b="1" dirty="0"/>
              <a:t>‘</a:t>
            </a:r>
            <a:r>
              <a:rPr lang="tr-TR" sz="2400" b="1" dirty="0" err="1"/>
              <a:t>to</a:t>
            </a:r>
            <a:r>
              <a:rPr lang="tr-TR" sz="2400" b="1" dirty="0"/>
              <a:t>’ edatı kullanılır.</a:t>
            </a:r>
            <a:endParaRPr lang="en-US" sz="2400" dirty="0"/>
          </a:p>
        </p:txBody>
      </p:sp>
      <p:sp>
        <p:nvSpPr>
          <p:cNvPr id="19" name="5-Point Star 18"/>
          <p:cNvSpPr/>
          <p:nvPr/>
        </p:nvSpPr>
        <p:spPr>
          <a:xfrm>
            <a:off x="207020" y="2029337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3" grpId="1"/>
      <p:bldP spid="13" grpId="2"/>
      <p:bldP spid="17" grpId="0" animBg="1"/>
      <p:bldP spid="18" grpId="0"/>
      <p:bldP spid="18" grpId="1"/>
      <p:bldP spid="18" grpId="2"/>
      <p:bldP spid="19" grpId="0" animBg="1"/>
      <p:bldP spid="19" grpId="1" animBg="1"/>
      <p:bldP spid="1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85185" y="3670930"/>
            <a:ext cx="1010274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979" y="1939350"/>
            <a:ext cx="5152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Prefer</a:t>
            </a:r>
            <a:r>
              <a:rPr lang="tr-TR" sz="2400" b="1" dirty="0"/>
              <a:t> fiilinden sonra isim gelebilir.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" y="3275303"/>
            <a:ext cx="2710653" cy="221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Elbow Connector 13"/>
          <p:cNvCxnSpPr/>
          <p:nvPr/>
        </p:nvCxnSpPr>
        <p:spPr>
          <a:xfrm>
            <a:off x="402559" y="1302509"/>
            <a:ext cx="4092899" cy="317520"/>
          </a:xfrm>
          <a:prstGeom prst="bentConnector3">
            <a:avLst/>
          </a:prstGeom>
          <a:ln w="28575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3807240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182C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182C7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4 Metin kutusu"/>
          <p:cNvSpPr txBox="1"/>
          <p:nvPr/>
        </p:nvSpPr>
        <p:spPr>
          <a:xfrm>
            <a:off x="190896" y="98260"/>
            <a:ext cx="362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PREFERENCES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93542" y="3594742"/>
            <a:ext cx="5152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Steve </a:t>
            </a:r>
            <a:r>
              <a:rPr lang="tr-TR" sz="2400" b="1" dirty="0" err="1"/>
              <a:t>prefers</a:t>
            </a:r>
            <a:r>
              <a:rPr lang="tr-TR" sz="2400" b="1" dirty="0"/>
              <a:t> </a:t>
            </a:r>
            <a:r>
              <a:rPr lang="tr-TR" sz="2400" b="1" dirty="0" err="1"/>
              <a:t>football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volleyball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21" name="5-Point Star 20"/>
          <p:cNvSpPr/>
          <p:nvPr/>
        </p:nvSpPr>
        <p:spPr>
          <a:xfrm>
            <a:off x="371932" y="1978146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/>
      <p:bldP spid="16" grpId="1"/>
      <p:bldP spid="16" grpId="2"/>
      <p:bldP spid="20" grpId="0"/>
      <p:bldP spid="20" grpId="1"/>
      <p:bldP spid="20" grpId="2"/>
      <p:bldP spid="21" grpId="0" animBg="1"/>
      <p:bldP spid="21" grpId="1" animBg="1"/>
      <p:bldP spid="2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179983" y="3670930"/>
            <a:ext cx="856524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5" y="2369212"/>
            <a:ext cx="2942180" cy="11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Elbow Connector 13"/>
          <p:cNvCxnSpPr/>
          <p:nvPr/>
        </p:nvCxnSpPr>
        <p:spPr>
          <a:xfrm>
            <a:off x="402559" y="1302509"/>
            <a:ext cx="4092899" cy="317520"/>
          </a:xfrm>
          <a:prstGeom prst="bentConnector3">
            <a:avLst/>
          </a:prstGeom>
          <a:ln w="28575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3807240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182C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182C7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4 Metin kutusu"/>
          <p:cNvSpPr txBox="1"/>
          <p:nvPr/>
        </p:nvSpPr>
        <p:spPr>
          <a:xfrm>
            <a:off x="190896" y="98260"/>
            <a:ext cx="362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PREFERENCES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69202" y="3594742"/>
            <a:ext cx="5152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/>
              <a:t>prefer</a:t>
            </a:r>
            <a:r>
              <a:rPr lang="tr-TR" sz="2400" b="1" dirty="0"/>
              <a:t> </a:t>
            </a:r>
            <a:r>
              <a:rPr lang="tr-TR" sz="2400" b="1" dirty="0" err="1"/>
              <a:t>planes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buses</a:t>
            </a:r>
            <a:r>
              <a:rPr lang="tr-TR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13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0" grpId="1"/>
      <p:bldP spid="2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482059" y="3410061"/>
            <a:ext cx="403369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092899" cy="317520"/>
          </a:xfrm>
          <a:prstGeom prst="bentConnector3">
            <a:avLst/>
          </a:prstGeom>
          <a:ln w="28575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807240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182C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182C7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7777" y="3413553"/>
            <a:ext cx="403369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6" y="3413553"/>
            <a:ext cx="2828676" cy="157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4 Metin kutusu"/>
          <p:cNvSpPr txBox="1"/>
          <p:nvPr/>
        </p:nvSpPr>
        <p:spPr>
          <a:xfrm>
            <a:off x="190896" y="98260"/>
            <a:ext cx="362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PREFERENCES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24007" y="2405685"/>
            <a:ext cx="623922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89778" y="1970009"/>
            <a:ext cx="7089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Prefer’den</a:t>
            </a:r>
            <a:r>
              <a:rPr lang="tr-TR" sz="2400" b="1" dirty="0" smtClean="0"/>
              <a:t> </a:t>
            </a:r>
            <a:r>
              <a:rPr lang="tr-TR" sz="2400" b="1" dirty="0"/>
              <a:t>sonra fiil gelebilir. </a:t>
            </a:r>
            <a:endParaRPr lang="tr-TR" sz="2400" b="1" dirty="0" smtClean="0"/>
          </a:p>
          <a:p>
            <a:r>
              <a:rPr lang="tr-TR" sz="2400" b="1" dirty="0" smtClean="0"/>
              <a:t>Bu </a:t>
            </a:r>
            <a:r>
              <a:rPr lang="tr-TR" sz="2400" b="1" dirty="0"/>
              <a:t>durumda  fiil –</a:t>
            </a:r>
            <a:r>
              <a:rPr lang="tr-TR" sz="2400" b="1" dirty="0" err="1"/>
              <a:t>ing</a:t>
            </a:r>
            <a:r>
              <a:rPr lang="tr-TR" sz="2400" b="1" dirty="0"/>
              <a:t> takısı alır.</a:t>
            </a:r>
            <a:endParaRPr lang="en-US" sz="2400" dirty="0"/>
          </a:p>
        </p:txBody>
      </p:sp>
      <p:sp>
        <p:nvSpPr>
          <p:cNvPr id="19" name="5-Point Star 18"/>
          <p:cNvSpPr/>
          <p:nvPr/>
        </p:nvSpPr>
        <p:spPr>
          <a:xfrm>
            <a:off x="207020" y="2029337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7777" y="4471930"/>
            <a:ext cx="403369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76567" y="4400181"/>
            <a:ext cx="4466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/>
              <a:t>prefer</a:t>
            </a:r>
            <a:r>
              <a:rPr lang="tr-TR" sz="2400" b="1" dirty="0"/>
              <a:t> </a:t>
            </a:r>
            <a:r>
              <a:rPr lang="tr-TR" sz="2400" b="1" dirty="0" err="1"/>
              <a:t>eating</a:t>
            </a:r>
            <a:r>
              <a:rPr lang="tr-TR" sz="2400" b="1" dirty="0"/>
              <a:t> </a:t>
            </a:r>
            <a:r>
              <a:rPr lang="tr-TR" sz="2400" b="1" dirty="0" err="1"/>
              <a:t>fruit</a:t>
            </a:r>
            <a:r>
              <a:rPr lang="tr-TR" sz="2400" b="1" dirty="0"/>
              <a:t>  </a:t>
            </a:r>
            <a:r>
              <a:rPr lang="tr-TR" sz="2400" b="1" dirty="0" err="1"/>
              <a:t>to</a:t>
            </a:r>
            <a:r>
              <a:rPr lang="tr-TR" sz="2400" b="1" dirty="0"/>
              <a:t>  </a:t>
            </a:r>
            <a:r>
              <a:rPr lang="tr-TR" sz="2400" b="1" dirty="0" err="1"/>
              <a:t>chocalate</a:t>
            </a:r>
            <a:r>
              <a:rPr lang="tr-TR" sz="2400" b="1" dirty="0"/>
              <a:t>.</a:t>
            </a:r>
            <a:r>
              <a:rPr lang="en-US" sz="24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6567" y="3341804"/>
            <a:ext cx="4466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/>
              <a:t>prefer</a:t>
            </a:r>
            <a:r>
              <a:rPr lang="tr-TR" sz="2400" b="1" dirty="0"/>
              <a:t> </a:t>
            </a:r>
            <a:r>
              <a:rPr lang="tr-TR" sz="2400" b="1" dirty="0" err="1"/>
              <a:t>eating</a:t>
            </a:r>
            <a:r>
              <a:rPr lang="tr-TR" sz="2400" b="1" dirty="0"/>
              <a:t> </a:t>
            </a:r>
            <a:r>
              <a:rPr lang="tr-TR" sz="2400" b="1" dirty="0" err="1"/>
              <a:t>fruit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eating</a:t>
            </a:r>
            <a:r>
              <a:rPr lang="tr-TR" sz="2400" b="1" dirty="0"/>
              <a:t> </a:t>
            </a:r>
            <a:r>
              <a:rPr lang="tr-TR" sz="2400" b="1" dirty="0" err="1"/>
              <a:t>chocalate</a:t>
            </a:r>
            <a:r>
              <a:rPr lang="tr-TR" sz="2400" b="1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2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2" grpId="0" animBg="1"/>
      <p:bldP spid="17" grpId="0" animBg="1"/>
      <p:bldP spid="18" grpId="0"/>
      <p:bldP spid="18" grpId="1"/>
      <p:bldP spid="18" grpId="2"/>
      <p:bldP spid="19" grpId="0" animBg="1"/>
      <p:bldP spid="19" grpId="1" animBg="1"/>
      <p:bldP spid="19" grpId="2" animBg="1"/>
      <p:bldP spid="21" grpId="0" animBg="1"/>
      <p:bldP spid="2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65757" y="3855107"/>
            <a:ext cx="416324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27609" y="3499162"/>
            <a:ext cx="551328" cy="375633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7" y="2723606"/>
            <a:ext cx="2150444" cy="2285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Elbow Connector 13"/>
          <p:cNvCxnSpPr/>
          <p:nvPr/>
        </p:nvCxnSpPr>
        <p:spPr>
          <a:xfrm>
            <a:off x="402559" y="1302509"/>
            <a:ext cx="4092899" cy="317520"/>
          </a:xfrm>
          <a:prstGeom prst="bentConnector3">
            <a:avLst/>
          </a:prstGeom>
          <a:ln w="28575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3807240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182C7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182C7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4 Metin kutusu"/>
          <p:cNvSpPr txBox="1"/>
          <p:nvPr/>
        </p:nvSpPr>
        <p:spPr>
          <a:xfrm>
            <a:off x="190896" y="98260"/>
            <a:ext cx="362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PREFERENCES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5171" y="3422974"/>
            <a:ext cx="6167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She</a:t>
            </a:r>
            <a:r>
              <a:rPr lang="tr-TR" sz="2400" b="1" dirty="0"/>
              <a:t> </a:t>
            </a:r>
            <a:r>
              <a:rPr lang="tr-TR" sz="2400" b="1" dirty="0" err="1"/>
              <a:t>prefers</a:t>
            </a:r>
            <a:r>
              <a:rPr lang="tr-TR" sz="2400" b="1" dirty="0"/>
              <a:t> </a:t>
            </a:r>
            <a:r>
              <a:rPr lang="tr-TR" sz="2400" b="1" dirty="0" err="1"/>
              <a:t>reading</a:t>
            </a:r>
            <a:r>
              <a:rPr lang="tr-TR" sz="2400" b="1" dirty="0"/>
              <a:t> </a:t>
            </a:r>
            <a:r>
              <a:rPr lang="tr-TR" sz="2400" b="1" dirty="0" err="1"/>
              <a:t>books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endParaRPr lang="tr-TR" sz="2400" b="1" dirty="0" smtClean="0"/>
          </a:p>
          <a:p>
            <a:r>
              <a:rPr lang="tr-TR" sz="2400" b="1" dirty="0" err="1" smtClean="0"/>
              <a:t>watching</a:t>
            </a:r>
            <a:r>
              <a:rPr lang="tr-TR" sz="2400" b="1" dirty="0" smtClean="0"/>
              <a:t> </a:t>
            </a:r>
            <a:r>
              <a:rPr lang="tr-TR" sz="2400" b="1" dirty="0"/>
              <a:t>TV.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68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0" grpId="0"/>
      <p:bldP spid="20" grpId="1"/>
      <p:bldP spid="2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423336" y="2380867"/>
            <a:ext cx="678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PREFERENCES </a:t>
            </a:r>
          </a:p>
          <a:p>
            <a:pPr algn="ctr"/>
            <a:r>
              <a:rPr lang="tr-TR" sz="3600" b="1" dirty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 </a:t>
            </a:r>
            <a:r>
              <a:rPr lang="tr-TR" sz="3600" b="1" dirty="0" smtClean="0">
                <a:ln w="1905"/>
                <a:solidFill>
                  <a:srgbClr val="182C7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Myriad Pro"/>
              </a:rPr>
              <a:t>                                      (TERCİHLER)</a:t>
            </a:r>
          </a:p>
        </p:txBody>
      </p:sp>
      <p:sp>
        <p:nvSpPr>
          <p:cNvPr id="14" name="4 Metin kutusu"/>
          <p:cNvSpPr txBox="1"/>
          <p:nvPr/>
        </p:nvSpPr>
        <p:spPr>
          <a:xfrm>
            <a:off x="190896" y="98260"/>
            <a:ext cx="3629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 smtClean="0">
                <a:solidFill>
                  <a:srgbClr val="FFFF00"/>
                </a:solidFill>
              </a:rPr>
              <a:t>PREFERENCES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>
            <a:off x="310663" y="3115794"/>
            <a:ext cx="6761461" cy="502548"/>
          </a:xfrm>
          <a:prstGeom prst="bentConnector3">
            <a:avLst/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0663" y="3353357"/>
            <a:ext cx="326194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18805" y="3837630"/>
            <a:ext cx="335331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3615</TotalTime>
  <Words>137</Words>
  <Application>Microsoft Office PowerPoint</Application>
  <PresentationFormat>Özel</PresentationFormat>
  <Paragraphs>40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Inci BALAMIR</cp:lastModifiedBy>
  <cp:revision>952</cp:revision>
  <dcterms:created xsi:type="dcterms:W3CDTF">2014-03-24T15:31:55Z</dcterms:created>
  <dcterms:modified xsi:type="dcterms:W3CDTF">2015-03-04T08:17:51Z</dcterms:modified>
</cp:coreProperties>
</file>