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16" r:id="rId3"/>
    <p:sldId id="398" r:id="rId4"/>
    <p:sldId id="419" r:id="rId5"/>
    <p:sldId id="420" r:id="rId6"/>
    <p:sldId id="435" r:id="rId7"/>
    <p:sldId id="436" r:id="rId8"/>
    <p:sldId id="437" r:id="rId9"/>
    <p:sldId id="438" r:id="rId10"/>
  </p:sldIdLst>
  <p:sldSz cx="11704638" cy="658336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400C6"/>
    <a:srgbClr val="E1C436"/>
    <a:srgbClr val="25FF54"/>
    <a:srgbClr val="FFDB20"/>
    <a:srgbClr val="182C7F"/>
    <a:srgbClr val="4AB8FF"/>
    <a:srgbClr val="1098FF"/>
    <a:srgbClr val="0000B0"/>
    <a:srgbClr val="FF0000"/>
    <a:srgbClr val="8000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786" y="-90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4087B-AB65-284C-B08E-13CC99A526D5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B17F-07B5-724F-80C4-D9DF2454D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5034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CC7E5-C8F0-1A47-8EEA-5AD665A1F6B3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BB83-79E8-704E-883B-3BFFFF9B2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722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8A47-B69C-6341-B046-1136A4568278}" type="datetime1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93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ECF-0864-6D4D-8CC6-AEC941DFC373}" type="datetime1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25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3A9C-4F8A-7A4B-86BB-4314FA486444}" type="datetime1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22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14D9-CFEA-0241-897F-78F301B73F0A}" type="datetime1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05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4F93-129F-1F4D-AA72-E24732563CEE}" type="datetime1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4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07-18E9-D944-BFA8-4B28DAC29282}" type="datetime1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326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E9FE-0867-934F-A5DD-930AA25F658E}" type="datetime1">
              <a:rPr lang="en-US" smtClean="0"/>
              <a:pPr/>
              <a:t>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7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8DF9-9DF5-D349-AE4C-FCDD6DC6096E}" type="datetime1">
              <a:rPr lang="en-US" smtClean="0"/>
              <a:pPr/>
              <a:t>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15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86FE-920F-A14D-9657-3A7918A7B5FA}" type="datetime1">
              <a:rPr lang="en-US" smtClean="0"/>
              <a:pPr/>
              <a:t>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3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D21B-39B9-0B40-A863-47D2A1731759}" type="datetime1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4A5F-C78E-FF4A-BB7B-164024A2E338}" type="datetime1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64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812D-BF62-3B4B-8E09-457EAA1C3F84}" type="datetime1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>
            <a:off x="350832" y="3313073"/>
            <a:ext cx="5395799" cy="334592"/>
          </a:xfrm>
          <a:prstGeom prst="bentConnector3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4109648" y="3521752"/>
            <a:ext cx="3580593" cy="251825"/>
          </a:xfrm>
          <a:prstGeom prst="bentConnector3">
            <a:avLst/>
          </a:prstGeom>
          <a:ln w="57150" cmpd="sng">
            <a:solidFill>
              <a:srgbClr val="1623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148" y="2483415"/>
            <a:ext cx="7588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SOME EXPRESSIONS IN ENGLISH</a:t>
            </a:r>
            <a:endParaRPr lang="tr-T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B0"/>
              </a:solidFill>
              <a:effectLst>
                <a:reflection blurRad="12700" stA="28000" endPos="45000" dist="1000" dir="5400000" sy="-100000" algn="bl" rotWithShape="0"/>
              </a:effectLst>
              <a:cs typeface="Myriad Pro"/>
            </a:endParaRPr>
          </a:p>
        </p:txBody>
      </p:sp>
      <p:sp>
        <p:nvSpPr>
          <p:cNvPr id="14" name="4 Metin kutusu"/>
          <p:cNvSpPr txBox="1"/>
          <p:nvPr/>
        </p:nvSpPr>
        <p:spPr>
          <a:xfrm>
            <a:off x="190895" y="98260"/>
            <a:ext cx="730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SOME EXPRESSIONS IN ENGLISH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4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90895" y="1529503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9874" y="1428772"/>
            <a:ext cx="76179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600" b="1" dirty="0" smtClean="0"/>
              <a:t>İngilizcede </a:t>
            </a:r>
            <a:r>
              <a:rPr lang="tr-TR" sz="2600" b="1" dirty="0"/>
              <a:t>bazı durumlar karşısında söylenen bazı ifadeler vardır.</a:t>
            </a:r>
            <a:endParaRPr lang="en-US" sz="2600" dirty="0"/>
          </a:p>
        </p:txBody>
      </p:sp>
      <p:sp>
        <p:nvSpPr>
          <p:cNvPr id="11" name="4 Metin kutusu"/>
          <p:cNvSpPr txBox="1"/>
          <p:nvPr/>
        </p:nvSpPr>
        <p:spPr>
          <a:xfrm>
            <a:off x="190895" y="98260"/>
            <a:ext cx="730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SOME EXPRESSIONS IN ENGLISH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2203" y="4942553"/>
            <a:ext cx="2067507" cy="302817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66379" y="905552"/>
            <a:ext cx="1610371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 err="1" smtClean="0">
                <a:solidFill>
                  <a:schemeClr val="bg1"/>
                </a:solidFill>
              </a:rPr>
              <a:t>Strenghts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22203" y="5306384"/>
            <a:ext cx="1435209" cy="302817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522203" y="4578725"/>
            <a:ext cx="1887519" cy="302817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522203" y="4214897"/>
            <a:ext cx="1887519" cy="302817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522204" y="3851069"/>
            <a:ext cx="1739648" cy="302817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522204" y="3487241"/>
            <a:ext cx="1435208" cy="302817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522203" y="3123413"/>
            <a:ext cx="1598091" cy="302817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22203" y="2759585"/>
            <a:ext cx="1530889" cy="302817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522203" y="2395757"/>
            <a:ext cx="2278942" cy="302817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22203" y="2277081"/>
            <a:ext cx="44286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congratulations</a:t>
            </a:r>
            <a:r>
              <a:rPr lang="tr-TR" sz="2400" b="1" dirty="0"/>
              <a:t>!: </a:t>
            </a:r>
            <a:r>
              <a:rPr lang="tr-TR" sz="2400" b="1" dirty="0" smtClean="0"/>
              <a:t>tebrikler!</a:t>
            </a:r>
            <a:endParaRPr lang="en-US" sz="2400" dirty="0"/>
          </a:p>
          <a:p>
            <a:r>
              <a:rPr lang="tr-TR" sz="2400" b="1" dirty="0" err="1" smtClean="0"/>
              <a:t>well</a:t>
            </a:r>
            <a:r>
              <a:rPr lang="tr-TR" sz="2400" b="1" dirty="0" smtClean="0"/>
              <a:t> </a:t>
            </a:r>
            <a:r>
              <a:rPr lang="tr-TR" sz="2400" b="1" dirty="0"/>
              <a:t>done!: aferin</a:t>
            </a:r>
            <a:r>
              <a:rPr lang="tr-TR" sz="2400" b="1" dirty="0" smtClean="0"/>
              <a:t>!</a:t>
            </a:r>
            <a:endParaRPr lang="en-US" sz="2400" dirty="0" smtClean="0"/>
          </a:p>
          <a:p>
            <a:r>
              <a:rPr lang="tr-TR" sz="2400" b="1" dirty="0" err="1" smtClean="0"/>
              <a:t>great</a:t>
            </a:r>
            <a:r>
              <a:rPr lang="tr-TR" sz="2400" b="1" dirty="0" smtClean="0"/>
              <a:t> </a:t>
            </a:r>
            <a:r>
              <a:rPr lang="tr-TR" sz="2400" b="1" dirty="0"/>
              <a:t>idea!: harika bir fikir</a:t>
            </a:r>
            <a:r>
              <a:rPr lang="tr-TR" sz="2400" b="1" dirty="0" smtClean="0"/>
              <a:t>!</a:t>
            </a:r>
            <a:endParaRPr lang="en-US" sz="2400" dirty="0"/>
          </a:p>
          <a:p>
            <a:r>
              <a:rPr lang="tr-TR" sz="2400" b="1" dirty="0" err="1"/>
              <a:t>poor</a:t>
            </a:r>
            <a:r>
              <a:rPr lang="tr-TR" sz="2400" b="1" dirty="0"/>
              <a:t> </a:t>
            </a:r>
            <a:r>
              <a:rPr lang="tr-TR" sz="2400" b="1" dirty="0" err="1"/>
              <a:t>you</a:t>
            </a:r>
            <a:r>
              <a:rPr lang="tr-TR" sz="2400" b="1" dirty="0"/>
              <a:t>!: yazık sana</a:t>
            </a:r>
            <a:r>
              <a:rPr lang="tr-TR" sz="2400" b="1" dirty="0" smtClean="0"/>
              <a:t>!</a:t>
            </a:r>
            <a:endParaRPr lang="en-US" sz="2400" dirty="0"/>
          </a:p>
          <a:p>
            <a:r>
              <a:rPr lang="tr-TR" sz="2400" b="1" dirty="0" err="1"/>
              <a:t>what</a:t>
            </a:r>
            <a:r>
              <a:rPr lang="tr-TR" sz="2400" b="1" dirty="0"/>
              <a:t> a </a:t>
            </a:r>
            <a:r>
              <a:rPr lang="tr-TR" sz="2400" b="1" dirty="0" err="1"/>
              <a:t>pity</a:t>
            </a:r>
            <a:r>
              <a:rPr lang="tr-TR" sz="2400" b="1" dirty="0"/>
              <a:t>!: ne yazık</a:t>
            </a:r>
            <a:r>
              <a:rPr lang="tr-TR" sz="2400" b="1" dirty="0" smtClean="0"/>
              <a:t>!</a:t>
            </a:r>
            <a:endParaRPr lang="en-US" sz="2400" dirty="0"/>
          </a:p>
          <a:p>
            <a:r>
              <a:rPr lang="tr-TR" sz="2400" b="1" dirty="0"/>
              <a:t>how </a:t>
            </a:r>
            <a:r>
              <a:rPr lang="tr-TR" sz="2400" b="1" dirty="0" err="1"/>
              <a:t>horrible</a:t>
            </a:r>
            <a:r>
              <a:rPr lang="tr-TR" sz="2400" b="1" dirty="0"/>
              <a:t>!: ne korkunç</a:t>
            </a:r>
            <a:r>
              <a:rPr lang="tr-TR" sz="2400" b="1" dirty="0" smtClean="0"/>
              <a:t>!</a:t>
            </a:r>
            <a:endParaRPr lang="en-US" sz="2400" dirty="0"/>
          </a:p>
          <a:p>
            <a:r>
              <a:rPr lang="tr-TR" sz="2400" b="1" dirty="0" err="1"/>
              <a:t>good</a:t>
            </a:r>
            <a:r>
              <a:rPr lang="tr-TR" sz="2400" b="1" dirty="0"/>
              <a:t> </a:t>
            </a:r>
            <a:r>
              <a:rPr lang="tr-TR" sz="2400" b="1" dirty="0" err="1"/>
              <a:t>heavens</a:t>
            </a:r>
            <a:r>
              <a:rPr lang="tr-TR" sz="2400" b="1" dirty="0"/>
              <a:t>: aman </a:t>
            </a:r>
            <a:r>
              <a:rPr lang="tr-TR" sz="2400" b="1" dirty="0" err="1"/>
              <a:t>Allahım</a:t>
            </a:r>
            <a:r>
              <a:rPr lang="tr-TR" sz="2400" b="1" dirty="0" smtClean="0"/>
              <a:t>!</a:t>
            </a:r>
            <a:endParaRPr lang="en-US" sz="2400" dirty="0"/>
          </a:p>
          <a:p>
            <a:r>
              <a:rPr lang="tr-TR" sz="2400" b="1" dirty="0" err="1"/>
              <a:t>what</a:t>
            </a:r>
            <a:r>
              <a:rPr lang="tr-TR" sz="2400" b="1" dirty="0"/>
              <a:t> a </a:t>
            </a:r>
            <a:r>
              <a:rPr lang="tr-TR" sz="2400" b="1" dirty="0" err="1"/>
              <a:t>shame</a:t>
            </a:r>
            <a:r>
              <a:rPr lang="tr-TR" sz="2400" b="1" dirty="0"/>
              <a:t>!: Ne ayıp</a:t>
            </a:r>
            <a:r>
              <a:rPr lang="tr-TR" sz="2400" b="1" dirty="0" smtClean="0"/>
              <a:t>!</a:t>
            </a:r>
            <a:endParaRPr lang="en-US" sz="2400" dirty="0"/>
          </a:p>
          <a:p>
            <a:r>
              <a:rPr lang="tr-TR" sz="2400" b="1" dirty="0"/>
              <a:t>hard </a:t>
            </a:r>
            <a:r>
              <a:rPr lang="tr-TR" sz="2400" b="1" dirty="0" err="1"/>
              <a:t>luck</a:t>
            </a:r>
            <a:r>
              <a:rPr lang="tr-TR" sz="2400" b="1" dirty="0"/>
              <a:t>!: şansa bak! şanssızlık</a:t>
            </a:r>
            <a:r>
              <a:rPr lang="tr-TR" sz="2400" b="1" dirty="0" smtClean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055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/>
      <p:bldP spid="16" grpId="1"/>
      <p:bldP spid="16" grpId="2"/>
      <p:bldP spid="18" grpId="0" animBg="1"/>
      <p:bldP spid="19" grpId="0" animBg="1"/>
      <p:bldP spid="19" grpId="1" animBg="1"/>
      <p:bldP spid="19" grpId="2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2" grpId="0"/>
      <p:bldP spid="22" grpId="1"/>
      <p:bldP spid="2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757681" y="3932087"/>
            <a:ext cx="1435209" cy="375633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53841" y="3141510"/>
            <a:ext cx="5701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/>
              <a:t>- I </a:t>
            </a:r>
            <a:r>
              <a:rPr lang="tr-TR" sz="2400" b="1" dirty="0" err="1"/>
              <a:t>cut</a:t>
            </a:r>
            <a:r>
              <a:rPr lang="tr-TR" sz="2400" b="1" dirty="0"/>
              <a:t> </a:t>
            </a:r>
            <a:r>
              <a:rPr lang="tr-TR" sz="2400" b="1" dirty="0" err="1"/>
              <a:t>my</a:t>
            </a:r>
            <a:r>
              <a:rPr lang="tr-TR" sz="2400" b="1" dirty="0"/>
              <a:t> </a:t>
            </a:r>
            <a:r>
              <a:rPr lang="tr-TR" sz="2400" b="1" dirty="0" err="1"/>
              <a:t>finger</a:t>
            </a:r>
            <a:r>
              <a:rPr lang="tr-TR" sz="2400" b="1" dirty="0"/>
              <a:t> </a:t>
            </a:r>
            <a:r>
              <a:rPr lang="tr-TR" sz="2400" b="1" dirty="0" err="1"/>
              <a:t>while</a:t>
            </a:r>
            <a:r>
              <a:rPr lang="tr-TR" sz="2400" b="1" dirty="0"/>
              <a:t> I </a:t>
            </a:r>
            <a:r>
              <a:rPr lang="tr-TR" sz="2400" b="1" dirty="0" err="1"/>
              <a:t>was</a:t>
            </a:r>
            <a:r>
              <a:rPr lang="tr-TR" sz="2400" b="1" dirty="0"/>
              <a:t> </a:t>
            </a:r>
            <a:r>
              <a:rPr lang="tr-TR" sz="2400" b="1" dirty="0" err="1"/>
              <a:t>making</a:t>
            </a:r>
            <a:r>
              <a:rPr lang="tr-TR" sz="2400" b="1" dirty="0"/>
              <a:t> </a:t>
            </a:r>
            <a:r>
              <a:rPr lang="tr-TR" sz="2400" b="1" dirty="0" err="1"/>
              <a:t>salad</a:t>
            </a:r>
            <a:r>
              <a:rPr lang="tr-TR" sz="2400" b="1" dirty="0"/>
              <a:t>.</a:t>
            </a:r>
            <a:endParaRPr lang="en-US" sz="2400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4 Metin kutusu"/>
          <p:cNvSpPr txBox="1"/>
          <p:nvPr/>
        </p:nvSpPr>
        <p:spPr>
          <a:xfrm>
            <a:off x="190895" y="98260"/>
            <a:ext cx="730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SOME EXPRESSIONS IN ENGLISH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3842" y="3863451"/>
            <a:ext cx="16564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/>
              <a:t>- </a:t>
            </a:r>
            <a:r>
              <a:rPr lang="tr-TR" sz="2400" b="1" dirty="0" err="1" smtClean="0"/>
              <a:t>Poor</a:t>
            </a:r>
            <a:r>
              <a:rPr lang="tr-TR" sz="2400" b="1" dirty="0" smtClean="0"/>
              <a:t> </a:t>
            </a:r>
            <a:r>
              <a:rPr lang="tr-TR" sz="2400" b="1" dirty="0" err="1"/>
              <a:t>you</a:t>
            </a:r>
            <a:r>
              <a:rPr lang="tr-TR" sz="2400" b="1" dirty="0"/>
              <a:t>!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046" y="2221760"/>
            <a:ext cx="2889234" cy="276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999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6" grpId="1"/>
      <p:bldP spid="16" grpId="2"/>
      <p:bldP spid="10" grpId="0"/>
      <p:bldP spid="12" grpId="0"/>
      <p:bldP spid="12" grpId="1"/>
      <p:bldP spid="1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277755" y="4006494"/>
            <a:ext cx="2036900" cy="375633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080129" y="3446754"/>
            <a:ext cx="5478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/>
              <a:t>- He </a:t>
            </a:r>
            <a:r>
              <a:rPr lang="tr-TR" sz="2400" b="1" dirty="0" err="1"/>
              <a:t>shouted</a:t>
            </a:r>
            <a:r>
              <a:rPr lang="tr-TR" sz="2400" b="1" dirty="0"/>
              <a:t> at me in </a:t>
            </a:r>
            <a:r>
              <a:rPr lang="tr-TR" sz="2400" b="1" dirty="0" err="1"/>
              <a:t>front</a:t>
            </a:r>
            <a:r>
              <a:rPr lang="tr-TR" sz="2400" b="1" dirty="0"/>
              <a:t> of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people</a:t>
            </a:r>
            <a:r>
              <a:rPr lang="tr-TR" sz="2400" b="1" dirty="0" smtClean="0"/>
              <a:t>.</a:t>
            </a:r>
            <a:endParaRPr lang="en-US" sz="2400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353" y="2331483"/>
            <a:ext cx="2420317" cy="2608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4 Metin kutusu"/>
          <p:cNvSpPr txBox="1"/>
          <p:nvPr/>
        </p:nvSpPr>
        <p:spPr>
          <a:xfrm>
            <a:off x="190895" y="98260"/>
            <a:ext cx="730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SOME EXPRESSIONS IN ENGLISH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80129" y="3954222"/>
            <a:ext cx="5478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/>
              <a:t>- </a:t>
            </a:r>
            <a:r>
              <a:rPr lang="tr-TR" sz="2400" b="1" dirty="0" err="1"/>
              <a:t>What</a:t>
            </a:r>
            <a:r>
              <a:rPr lang="tr-TR" sz="2400" b="1" dirty="0"/>
              <a:t> a </a:t>
            </a:r>
            <a:r>
              <a:rPr lang="tr-TR" sz="2400" b="1" dirty="0" err="1"/>
              <a:t>shame</a:t>
            </a:r>
            <a:r>
              <a:rPr lang="tr-TR" sz="2400" b="1" dirty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461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6" grpId="1"/>
      <p:bldP spid="16" grpId="2"/>
      <p:bldP spid="14" grpId="0"/>
      <p:bldP spid="14" grpId="1"/>
      <p:bldP spid="1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199470" y="3791556"/>
            <a:ext cx="1487400" cy="375633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71217" y="3222376"/>
            <a:ext cx="5417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/>
              <a:t>- </a:t>
            </a:r>
            <a:r>
              <a:rPr lang="tr-TR" sz="2400" b="1" dirty="0" err="1" smtClean="0"/>
              <a:t>Tom</a:t>
            </a:r>
            <a:r>
              <a:rPr lang="tr-TR" sz="2400" b="1" dirty="0" smtClean="0"/>
              <a:t> </a:t>
            </a:r>
            <a:r>
              <a:rPr lang="tr-TR" sz="2400" b="1" dirty="0"/>
              <a:t>has </a:t>
            </a:r>
            <a:r>
              <a:rPr lang="tr-TR" sz="2400" b="1" dirty="0" err="1"/>
              <a:t>broken</a:t>
            </a:r>
            <a:r>
              <a:rPr lang="tr-TR" sz="2400" b="1" dirty="0"/>
              <a:t> </a:t>
            </a:r>
            <a:r>
              <a:rPr lang="tr-TR" sz="2400" b="1" dirty="0" smtClean="0"/>
              <a:t>his </a:t>
            </a:r>
            <a:r>
              <a:rPr lang="tr-TR" sz="2400" b="1" dirty="0" err="1"/>
              <a:t>leg</a:t>
            </a:r>
            <a:r>
              <a:rPr lang="tr-TR" sz="2400" b="1" dirty="0"/>
              <a:t>.</a:t>
            </a:r>
            <a:endParaRPr lang="en-US" sz="2400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930" y="2020427"/>
            <a:ext cx="1954746" cy="3327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4 Metin kutusu"/>
          <p:cNvSpPr txBox="1"/>
          <p:nvPr/>
        </p:nvSpPr>
        <p:spPr>
          <a:xfrm>
            <a:off x="190895" y="98260"/>
            <a:ext cx="730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SOME EXPRESSIONS IN ENGLISH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217" y="3752960"/>
            <a:ext cx="5417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/>
              <a:t>- How </a:t>
            </a:r>
            <a:r>
              <a:rPr lang="tr-TR" sz="2400" b="1" dirty="0" err="1"/>
              <a:t>awful</a:t>
            </a:r>
            <a:r>
              <a:rPr lang="tr-TR" sz="2400" b="1" dirty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87427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6" grpId="1"/>
      <p:bldP spid="16" grpId="2"/>
      <p:bldP spid="13" grpId="0"/>
      <p:bldP spid="13" grpId="1"/>
      <p:bldP spid="1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164677" y="3801202"/>
            <a:ext cx="1662874" cy="375633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71217" y="3222376"/>
            <a:ext cx="5417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/>
              <a:t>- I  </a:t>
            </a:r>
            <a:r>
              <a:rPr lang="tr-TR" sz="2400" b="1" dirty="0" err="1"/>
              <a:t>have</a:t>
            </a:r>
            <a:r>
              <a:rPr lang="tr-TR" sz="2400" b="1" dirty="0"/>
              <a:t> </a:t>
            </a:r>
            <a:r>
              <a:rPr lang="tr-TR" sz="2400" b="1" dirty="0" err="1"/>
              <a:t>lost</a:t>
            </a:r>
            <a:r>
              <a:rPr lang="tr-TR" sz="2400" b="1" dirty="0"/>
              <a:t> </a:t>
            </a:r>
            <a:r>
              <a:rPr lang="tr-TR" sz="2400" b="1" dirty="0" err="1"/>
              <a:t>my</a:t>
            </a:r>
            <a:r>
              <a:rPr lang="tr-TR" sz="2400" b="1" dirty="0"/>
              <a:t> </a:t>
            </a:r>
            <a:r>
              <a:rPr lang="tr-TR" sz="2400" b="1" dirty="0" err="1"/>
              <a:t>wallet</a:t>
            </a:r>
            <a:r>
              <a:rPr lang="tr-TR" sz="2400" b="1" dirty="0"/>
              <a:t>.</a:t>
            </a:r>
            <a:endParaRPr lang="en-US" sz="2400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669" y="2397127"/>
            <a:ext cx="2573828" cy="2573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4 Metin kutusu"/>
          <p:cNvSpPr txBox="1"/>
          <p:nvPr/>
        </p:nvSpPr>
        <p:spPr>
          <a:xfrm>
            <a:off x="190895" y="98260"/>
            <a:ext cx="730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SOME EXPRESSIONS IN ENGLISH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1217" y="3752960"/>
            <a:ext cx="5417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/>
              <a:t>- </a:t>
            </a:r>
            <a:r>
              <a:rPr lang="tr-TR" sz="2400" b="1" dirty="0" err="1" smtClean="0"/>
              <a:t>What</a:t>
            </a:r>
            <a:r>
              <a:rPr lang="tr-TR" sz="2400" b="1" dirty="0" smtClean="0"/>
              <a:t> </a:t>
            </a:r>
            <a:r>
              <a:rPr lang="tr-TR" sz="2400" b="1" dirty="0"/>
              <a:t>a </a:t>
            </a:r>
            <a:r>
              <a:rPr lang="tr-TR" sz="2400" b="1" dirty="0" err="1"/>
              <a:t>pity</a:t>
            </a:r>
            <a:r>
              <a:rPr lang="tr-TR" sz="2400" b="1" dirty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96143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6" grpId="1"/>
      <p:bldP spid="16" grpId="2"/>
      <p:bldP spid="13" grpId="0"/>
      <p:bldP spid="13" grpId="1"/>
      <p:bldP spid="13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443023" y="3821596"/>
            <a:ext cx="1497606" cy="375633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49562" y="3222376"/>
            <a:ext cx="5417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/>
              <a:t>- I </a:t>
            </a:r>
            <a:r>
              <a:rPr lang="tr-TR" sz="2400" b="1" dirty="0" err="1"/>
              <a:t>passed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exam</a:t>
            </a:r>
            <a:r>
              <a:rPr lang="tr-TR" sz="2400" b="1" dirty="0"/>
              <a:t> </a:t>
            </a:r>
            <a:r>
              <a:rPr lang="tr-TR" sz="2400" b="1" dirty="0" err="1"/>
              <a:t>yesterday</a:t>
            </a:r>
            <a:r>
              <a:rPr lang="tr-TR" sz="2400" b="1" dirty="0"/>
              <a:t>.</a:t>
            </a:r>
            <a:endParaRPr lang="en-US" sz="2400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669" y="2522143"/>
            <a:ext cx="2573828" cy="2323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4 Metin kutusu"/>
          <p:cNvSpPr txBox="1"/>
          <p:nvPr/>
        </p:nvSpPr>
        <p:spPr>
          <a:xfrm>
            <a:off x="190895" y="98260"/>
            <a:ext cx="730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SOME EXPRESSIONS IN ENGLISH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9562" y="3752960"/>
            <a:ext cx="5417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/>
              <a:t>- </a:t>
            </a:r>
            <a:r>
              <a:rPr lang="tr-TR" sz="2400" b="1" dirty="0" err="1" smtClean="0"/>
              <a:t>Well</a:t>
            </a:r>
            <a:r>
              <a:rPr lang="tr-TR" sz="2400" b="1" dirty="0" smtClean="0"/>
              <a:t> </a:t>
            </a:r>
            <a:r>
              <a:rPr lang="tr-TR" sz="2400" b="1" dirty="0"/>
              <a:t>done!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09994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6" grpId="1"/>
      <p:bldP spid="16" grpId="2"/>
      <p:bldP spid="13" grpId="0"/>
      <p:bldP spid="13" grpId="1"/>
      <p:bldP spid="1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747466" y="3865086"/>
            <a:ext cx="2236961" cy="375633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449629" y="3222376"/>
            <a:ext cx="33785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/>
              <a:t> </a:t>
            </a:r>
            <a:r>
              <a:rPr lang="tr-TR" sz="2400" b="1" dirty="0" smtClean="0"/>
              <a:t>- </a:t>
            </a:r>
            <a:r>
              <a:rPr lang="tr-TR" sz="2400" b="1" dirty="0"/>
              <a:t>I </a:t>
            </a:r>
            <a:r>
              <a:rPr lang="tr-TR" sz="2400" b="1" dirty="0" err="1"/>
              <a:t>have</a:t>
            </a:r>
            <a:r>
              <a:rPr lang="tr-TR" sz="2400" b="1" dirty="0"/>
              <a:t> </a:t>
            </a:r>
            <a:r>
              <a:rPr lang="tr-TR" sz="2400" b="1" dirty="0" err="1"/>
              <a:t>won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race</a:t>
            </a:r>
            <a:r>
              <a:rPr lang="tr-TR" sz="2400" b="1" dirty="0"/>
              <a:t>.</a:t>
            </a:r>
            <a:endParaRPr lang="en-US" sz="2400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559" y="2253383"/>
            <a:ext cx="2745730" cy="3051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4 Metin kutusu"/>
          <p:cNvSpPr txBox="1"/>
          <p:nvPr/>
        </p:nvSpPr>
        <p:spPr>
          <a:xfrm>
            <a:off x="190895" y="98260"/>
            <a:ext cx="730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SOME EXPRESSIONS IN ENGLISH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8650" y="3779054"/>
            <a:ext cx="3056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 smtClean="0"/>
              <a:t>- </a:t>
            </a:r>
            <a:r>
              <a:rPr lang="tr-TR" sz="2400" b="1" dirty="0" err="1" smtClean="0"/>
              <a:t>Congratulations</a:t>
            </a:r>
            <a:r>
              <a:rPr lang="tr-TR" sz="2400" b="1" dirty="0"/>
              <a:t>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58028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6" grpId="1"/>
      <p:bldP spid="16" grpId="2"/>
      <p:bldP spid="13" grpId="0"/>
      <p:bldP spid="13" grpId="1"/>
      <p:bldP spid="1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>
            <a:off x="350832" y="3313073"/>
            <a:ext cx="5395799" cy="334592"/>
          </a:xfrm>
          <a:prstGeom prst="bentConnector3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4109648" y="3521752"/>
            <a:ext cx="3580593" cy="251825"/>
          </a:xfrm>
          <a:prstGeom prst="bentConnector3">
            <a:avLst/>
          </a:prstGeom>
          <a:ln w="57150" cmpd="sng">
            <a:solidFill>
              <a:srgbClr val="1623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148" y="2483415"/>
            <a:ext cx="7588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SOME EXPRESSIONS IN ENGLISH</a:t>
            </a:r>
            <a:endParaRPr lang="tr-T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B0"/>
              </a:solidFill>
              <a:effectLst>
                <a:reflection blurRad="12700" stA="28000" endPos="45000" dist="1000" dir="5400000" sy="-100000" algn="bl" rotWithShape="0"/>
              </a:effectLst>
              <a:cs typeface="Myriad Pro"/>
            </a:endParaRPr>
          </a:p>
        </p:txBody>
      </p:sp>
      <p:sp>
        <p:nvSpPr>
          <p:cNvPr id="14" name="4 Metin kutusu"/>
          <p:cNvSpPr txBox="1"/>
          <p:nvPr/>
        </p:nvSpPr>
        <p:spPr>
          <a:xfrm>
            <a:off x="190895" y="98260"/>
            <a:ext cx="7306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SOME EXPRESSIONS IN ENGLISH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31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3453</TotalTime>
  <Words>210</Words>
  <Application>Microsoft Macintosh PowerPoint</Application>
  <PresentationFormat>Özel</PresentationFormat>
  <Paragraphs>49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</vt:vector>
  </TitlesOfParts>
  <Company>MEB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Pc</cp:lastModifiedBy>
  <cp:revision>893</cp:revision>
  <dcterms:created xsi:type="dcterms:W3CDTF">2014-03-24T15:31:55Z</dcterms:created>
  <dcterms:modified xsi:type="dcterms:W3CDTF">2015-01-24T05:23:47Z</dcterms:modified>
</cp:coreProperties>
</file>