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96" r:id="rId2"/>
    <p:sldId id="456" r:id="rId3"/>
    <p:sldId id="480" r:id="rId4"/>
    <p:sldId id="490" r:id="rId5"/>
    <p:sldId id="497" r:id="rId6"/>
    <p:sldId id="498" r:id="rId7"/>
    <p:sldId id="506" r:id="rId8"/>
    <p:sldId id="499" r:id="rId9"/>
    <p:sldId id="500" r:id="rId10"/>
    <p:sldId id="501" r:id="rId11"/>
    <p:sldId id="502" r:id="rId12"/>
    <p:sldId id="503" r:id="rId13"/>
    <p:sldId id="504" r:id="rId14"/>
    <p:sldId id="505" r:id="rId15"/>
  </p:sldIdLst>
  <p:sldSz cx="11704638" cy="658336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C6"/>
    <a:srgbClr val="E1C436"/>
    <a:srgbClr val="25FF54"/>
    <a:srgbClr val="FFDB20"/>
    <a:srgbClr val="182C7F"/>
    <a:srgbClr val="4AB8FF"/>
    <a:srgbClr val="1098FF"/>
    <a:srgbClr val="0000B0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4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240" y="9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539086" y="1983754"/>
            <a:ext cx="7045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PHYSICAL APPEARANCE</a:t>
            </a:r>
          </a:p>
          <a:p>
            <a:pPr algn="ctr"/>
            <a:r>
              <a:rPr lang="tr-TR" sz="28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( FİZİKSEL GÖRÜNÜŞ )</a:t>
            </a: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cxnSp>
        <p:nvCxnSpPr>
          <p:cNvPr id="15" name="Elbow Connector 14"/>
          <p:cNvCxnSpPr/>
          <p:nvPr/>
        </p:nvCxnSpPr>
        <p:spPr>
          <a:xfrm>
            <a:off x="310663" y="3115794"/>
            <a:ext cx="5445716" cy="502548"/>
          </a:xfrm>
          <a:prstGeom prst="bentConnector3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0663" y="3353357"/>
            <a:ext cx="253097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8698" y="3837630"/>
            <a:ext cx="277768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8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794489" y="3305866"/>
            <a:ext cx="612186" cy="32491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6" y="2567380"/>
            <a:ext cx="2432709" cy="21002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1" y="1071546"/>
            <a:ext cx="3564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Ugly</a:t>
            </a:r>
            <a:r>
              <a:rPr lang="en-US" sz="2800" b="1" dirty="0" smtClean="0"/>
              <a:t>: </a:t>
            </a:r>
            <a:r>
              <a:rPr lang="en-US" sz="2800" b="1" dirty="0" err="1"/>
              <a:t>Çirkin</a:t>
            </a:r>
            <a:r>
              <a:rPr lang="en-US" sz="2800" b="1" dirty="0"/>
              <a:t> </a:t>
            </a:r>
            <a:r>
              <a:rPr lang="en-US" sz="2800" b="1" dirty="0" err="1"/>
              <a:t>demektir</a:t>
            </a:r>
            <a:r>
              <a:rPr lang="en-US" sz="2800" b="1" dirty="0"/>
              <a:t>.</a:t>
            </a:r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6413" y="3214798"/>
            <a:ext cx="403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She is an ugly witch. </a:t>
            </a:r>
          </a:p>
        </p:txBody>
      </p:sp>
    </p:spTree>
    <p:extLst>
      <p:ext uri="{BB962C8B-B14F-4D97-AF65-F5344CB8AC3E}">
        <p14:creationId xmlns:p14="http://schemas.microsoft.com/office/powerpoint/2010/main" val="198923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13" grpId="0"/>
      <p:bldP spid="13" grpId="1"/>
      <p:bldP spid="1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794489" y="3305866"/>
            <a:ext cx="1267470" cy="32491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1" y="2567380"/>
            <a:ext cx="2100239" cy="21002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071546"/>
            <a:ext cx="5693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Attractive: </a:t>
            </a:r>
            <a:r>
              <a:rPr lang="en-US" sz="2800" b="1" dirty="0" err="1" smtClean="0"/>
              <a:t>Çekici</a:t>
            </a:r>
            <a:r>
              <a:rPr lang="en-US" sz="2800" b="1" dirty="0" smtClean="0"/>
              <a:t> </a:t>
            </a:r>
            <a:r>
              <a:rPr lang="en-US" sz="2800" b="1" dirty="0" err="1"/>
              <a:t>anlamına</a:t>
            </a:r>
            <a:r>
              <a:rPr lang="en-US" sz="2800" b="1" dirty="0"/>
              <a:t> </a:t>
            </a:r>
            <a:r>
              <a:rPr lang="en-US" sz="2800" b="1" dirty="0" err="1"/>
              <a:t>gelir</a:t>
            </a:r>
            <a:r>
              <a:rPr lang="en-US" sz="2800" b="1" dirty="0"/>
              <a:t>.</a:t>
            </a: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6413" y="3214798"/>
            <a:ext cx="403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She is an attractive singer. </a:t>
            </a:r>
          </a:p>
        </p:txBody>
      </p:sp>
    </p:spTree>
    <p:extLst>
      <p:ext uri="{BB962C8B-B14F-4D97-AF65-F5344CB8AC3E}">
        <p14:creationId xmlns:p14="http://schemas.microsoft.com/office/powerpoint/2010/main" val="120453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13" grpId="0"/>
      <p:bldP spid="13" grpId="1"/>
      <p:bldP spid="1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553097" y="3305866"/>
            <a:ext cx="1240972" cy="32491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7" y="1849952"/>
            <a:ext cx="2032908" cy="35350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071546"/>
            <a:ext cx="7640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Well-</a:t>
            </a:r>
            <a:r>
              <a:rPr lang="en-US" sz="2800" b="1" dirty="0" smtClean="0"/>
              <a:t>built: </a:t>
            </a:r>
            <a:r>
              <a:rPr lang="en-US" sz="2800" b="1" dirty="0" err="1" smtClean="0"/>
              <a:t>Yapılı</a:t>
            </a:r>
            <a:r>
              <a:rPr lang="en-US" sz="2800" b="1" dirty="0"/>
              <a:t>, </a:t>
            </a:r>
            <a:r>
              <a:rPr lang="en-US" sz="2800" b="1" dirty="0" err="1"/>
              <a:t>kaslı</a:t>
            </a:r>
            <a:r>
              <a:rPr lang="en-US" sz="2800" b="1" dirty="0"/>
              <a:t> </a:t>
            </a:r>
            <a:r>
              <a:rPr lang="en-US" sz="2800" b="1" dirty="0" err="1"/>
              <a:t>anlamında</a:t>
            </a:r>
            <a:r>
              <a:rPr lang="en-US" sz="2800" b="1" dirty="0"/>
              <a:t> </a:t>
            </a:r>
            <a:r>
              <a:rPr lang="en-US" sz="2800" b="1" dirty="0" err="1"/>
              <a:t>kullanılır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6413" y="3214798"/>
            <a:ext cx="403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He </a:t>
            </a:r>
            <a:r>
              <a:rPr lang="en-US" sz="2400" b="1" dirty="0" smtClean="0"/>
              <a:t>is</a:t>
            </a:r>
            <a:r>
              <a:rPr lang="tr-TR" sz="2400" b="1" dirty="0"/>
              <a:t> </a:t>
            </a:r>
            <a:r>
              <a:rPr lang="tr-TR" sz="2400" b="1" dirty="0" smtClean="0"/>
              <a:t>a</a:t>
            </a:r>
            <a:r>
              <a:rPr lang="en-US" sz="2400" b="1" dirty="0" smtClean="0"/>
              <a:t> well-built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459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13" grpId="0"/>
      <p:bldP spid="13" grpId="1"/>
      <p:bldP spid="1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6148" y="1208995"/>
            <a:ext cx="4214440" cy="32491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63364" y="3437098"/>
            <a:ext cx="4057992" cy="32491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7" y="2364474"/>
            <a:ext cx="2166479" cy="33760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071546"/>
            <a:ext cx="7640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”</a:t>
            </a:r>
            <a:r>
              <a:rPr lang="en-US" sz="2800" b="1" dirty="0"/>
              <a:t>What does …… look like? ” </a:t>
            </a:r>
            <a:endParaRPr lang="en-US" sz="2800" b="1" dirty="0" smtClean="0"/>
          </a:p>
          <a:p>
            <a:r>
              <a:rPr lang="en-US" sz="2800" b="1" dirty="0" err="1" smtClean="0"/>
              <a:t>sorusu</a:t>
            </a:r>
            <a:r>
              <a:rPr lang="en-US" sz="2800" b="1" dirty="0" smtClean="0"/>
              <a:t> </a:t>
            </a:r>
            <a:r>
              <a:rPr lang="en-US" sz="2800" b="1" dirty="0" err="1"/>
              <a:t>kişilerin</a:t>
            </a:r>
            <a:r>
              <a:rPr lang="en-US" sz="2800" b="1" dirty="0"/>
              <a:t> </a:t>
            </a:r>
            <a:r>
              <a:rPr lang="en-US" sz="2800" b="1" dirty="0" err="1"/>
              <a:t>fiziksel</a:t>
            </a:r>
            <a:r>
              <a:rPr lang="en-US" sz="2800" b="1" dirty="0"/>
              <a:t> </a:t>
            </a:r>
            <a:r>
              <a:rPr lang="en-US" sz="2800" b="1" dirty="0" err="1"/>
              <a:t>özelliklerini</a:t>
            </a:r>
            <a:r>
              <a:rPr lang="en-US" sz="2800" b="1" dirty="0"/>
              <a:t> </a:t>
            </a:r>
            <a:r>
              <a:rPr lang="en-US" sz="2800" b="1" dirty="0" err="1"/>
              <a:t>sorarken</a:t>
            </a:r>
            <a:r>
              <a:rPr lang="en-US" sz="2800" b="1" dirty="0"/>
              <a:t> </a:t>
            </a:r>
            <a:r>
              <a:rPr lang="en-US" sz="2800" b="1" dirty="0" err="1"/>
              <a:t>kullanılır</a:t>
            </a:r>
            <a:r>
              <a:rPr lang="en-US" sz="2800" b="1" dirty="0"/>
              <a:t>.</a:t>
            </a:r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3364" y="3346030"/>
            <a:ext cx="5008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does Elizabeth look like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2036461" y="4460767"/>
            <a:ext cx="500825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She is young and beautiful. She has got long straight red hair and blue eyes. She is tall and slim. </a:t>
            </a:r>
          </a:p>
        </p:txBody>
      </p:sp>
    </p:spTree>
    <p:extLst>
      <p:ext uri="{BB962C8B-B14F-4D97-AF65-F5344CB8AC3E}">
        <p14:creationId xmlns:p14="http://schemas.microsoft.com/office/powerpoint/2010/main" val="99325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539086" y="1983754"/>
            <a:ext cx="7045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PHYSICAL APPEARANCE</a:t>
            </a:r>
          </a:p>
          <a:p>
            <a:pPr algn="ctr"/>
            <a:r>
              <a:rPr lang="tr-TR" sz="28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( FİZİKSEL GÖRÜNÜŞ )</a:t>
            </a: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cxnSp>
        <p:nvCxnSpPr>
          <p:cNvPr id="15" name="Elbow Connector 14"/>
          <p:cNvCxnSpPr/>
          <p:nvPr/>
        </p:nvCxnSpPr>
        <p:spPr>
          <a:xfrm>
            <a:off x="310663" y="3115794"/>
            <a:ext cx="5445716" cy="502548"/>
          </a:xfrm>
          <a:prstGeom prst="bentConnector3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0663" y="3353357"/>
            <a:ext cx="253097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8698" y="3837630"/>
            <a:ext cx="277768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74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92204" y="1351602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0582" y="1251473"/>
            <a:ext cx="7791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İnsanların</a:t>
            </a:r>
            <a:r>
              <a:rPr lang="en-US" sz="2800" b="1" dirty="0" smtClean="0"/>
              <a:t> </a:t>
            </a:r>
            <a:r>
              <a:rPr lang="en-US" sz="2800" b="1" dirty="0" err="1"/>
              <a:t>fiziksel</a:t>
            </a:r>
            <a:r>
              <a:rPr lang="en-US" sz="2800" b="1" dirty="0"/>
              <a:t> </a:t>
            </a:r>
            <a:r>
              <a:rPr lang="en-US" sz="2800" b="1" dirty="0" err="1"/>
              <a:t>görünümleri</a:t>
            </a:r>
            <a:r>
              <a:rPr lang="en-US" sz="2800" b="1" dirty="0"/>
              <a:t> </a:t>
            </a:r>
            <a:r>
              <a:rPr lang="en-US" sz="2800" b="1" dirty="0" err="1"/>
              <a:t>tanımlarken</a:t>
            </a:r>
            <a:r>
              <a:rPr lang="en-US" sz="2800" b="1" dirty="0"/>
              <a:t> boy </a:t>
            </a:r>
            <a:r>
              <a:rPr lang="en-US" sz="2800" b="1" dirty="0" err="1"/>
              <a:t>uzunluğu</a:t>
            </a:r>
            <a:r>
              <a:rPr lang="en-US" sz="2800" b="1" dirty="0"/>
              <a:t>, </a:t>
            </a:r>
            <a:r>
              <a:rPr lang="en-US" sz="2800" b="1" dirty="0" err="1"/>
              <a:t>saç</a:t>
            </a:r>
            <a:r>
              <a:rPr lang="en-US" sz="2800" b="1" dirty="0"/>
              <a:t> </a:t>
            </a:r>
            <a:r>
              <a:rPr lang="en-US" sz="2800" b="1" dirty="0" err="1"/>
              <a:t>şekli</a:t>
            </a:r>
            <a:r>
              <a:rPr lang="en-US" sz="2800" b="1" dirty="0"/>
              <a:t> </a:t>
            </a:r>
            <a:r>
              <a:rPr lang="en-US" sz="2800" b="1" dirty="0" err="1"/>
              <a:t>gibi</a:t>
            </a:r>
            <a:r>
              <a:rPr lang="en-US" sz="2800" b="1" dirty="0"/>
              <a:t> </a:t>
            </a:r>
            <a:r>
              <a:rPr lang="en-US" sz="2800" b="1" dirty="0" err="1"/>
              <a:t>bazı</a:t>
            </a:r>
            <a:r>
              <a:rPr lang="en-US" sz="2800" b="1" dirty="0"/>
              <a:t> </a:t>
            </a:r>
            <a:r>
              <a:rPr lang="en-US" sz="2800" b="1" dirty="0" err="1"/>
              <a:t>ifadeler</a:t>
            </a:r>
            <a:r>
              <a:rPr lang="en-US" sz="2800" b="1" dirty="0"/>
              <a:t> </a:t>
            </a:r>
            <a:r>
              <a:rPr lang="en-US" sz="2800" b="1" dirty="0" err="1"/>
              <a:t>kullanırız</a:t>
            </a:r>
            <a:r>
              <a:rPr lang="en-US" sz="2800" b="1" dirty="0"/>
              <a:t>. </a:t>
            </a:r>
          </a:p>
        </p:txBody>
      </p:sp>
      <p:sp>
        <p:nvSpPr>
          <p:cNvPr id="9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</p:spTree>
    <p:extLst>
      <p:ext uri="{BB962C8B-B14F-4D97-AF65-F5344CB8AC3E}">
        <p14:creationId xmlns:p14="http://schemas.microsoft.com/office/powerpoint/2010/main" val="412922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/>
      <p:bldP spid="19" grpId="1"/>
      <p:bldP spid="1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7" y="2024206"/>
            <a:ext cx="5660502" cy="27332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108094"/>
            <a:ext cx="536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İnsanların</a:t>
            </a:r>
            <a:r>
              <a:rPr lang="en-US" sz="2800" b="1" dirty="0"/>
              <a:t> </a:t>
            </a:r>
            <a:r>
              <a:rPr lang="en-US" sz="2800" b="1" dirty="0" err="1"/>
              <a:t>boyundan</a:t>
            </a:r>
            <a:r>
              <a:rPr lang="en-US" sz="2800" b="1" dirty="0"/>
              <a:t> </a:t>
            </a:r>
            <a:r>
              <a:rPr lang="en-US" sz="2800" b="1" dirty="0" err="1"/>
              <a:t>bahsederken</a:t>
            </a:r>
            <a:r>
              <a:rPr lang="en-US" sz="2800" b="1" dirty="0"/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5423" y="4669590"/>
            <a:ext cx="5047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s</a:t>
            </a:r>
            <a:r>
              <a:rPr lang="en-US" sz="2400" b="1" smtClean="0"/>
              <a:t>hort</a:t>
            </a:r>
            <a:r>
              <a:rPr lang="en-US" sz="2400" b="1" dirty="0" smtClean="0"/>
              <a:t>         </a:t>
            </a:r>
            <a:r>
              <a:rPr lang="en-US" sz="2400" b="1" dirty="0"/>
              <a:t>medium height  </a:t>
            </a:r>
            <a:r>
              <a:rPr lang="en-US" sz="2400" b="1" dirty="0" smtClean="0"/>
              <a:t>              tall</a:t>
            </a:r>
            <a:endParaRPr lang="en-US" sz="2400" b="1" dirty="0"/>
          </a:p>
        </p:txBody>
      </p:sp>
      <p:sp>
        <p:nvSpPr>
          <p:cNvPr id="17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5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6" grpId="0"/>
      <p:bldP spid="26" grpId="1"/>
      <p:bldP spid="26" grpId="2"/>
      <p:bldP spid="21" grpId="0" animBg="1"/>
      <p:bldP spid="21" grpId="1" animBg="1"/>
      <p:bldP spid="2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5" y="2737523"/>
            <a:ext cx="2036986" cy="21941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108094"/>
            <a:ext cx="6218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İnsanların</a:t>
            </a:r>
            <a:r>
              <a:rPr lang="en-US" sz="2800" b="1" dirty="0"/>
              <a:t> </a:t>
            </a:r>
            <a:r>
              <a:rPr lang="en-US" sz="2800" b="1" dirty="0" err="1"/>
              <a:t>kilolarından</a:t>
            </a:r>
            <a:r>
              <a:rPr lang="en-US" sz="2800" b="1" dirty="0"/>
              <a:t> </a:t>
            </a:r>
            <a:r>
              <a:rPr lang="en-US" sz="2800" b="1" dirty="0" err="1"/>
              <a:t>bahsederken</a:t>
            </a:r>
            <a:r>
              <a:rPr lang="en-US" sz="2800" b="1" dirty="0"/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9096" y="2227749"/>
            <a:ext cx="257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o</a:t>
            </a:r>
            <a:r>
              <a:rPr lang="en-US" sz="2400" b="1" dirty="0" err="1" smtClean="0"/>
              <a:t>verweight</a:t>
            </a:r>
            <a:r>
              <a:rPr lang="en-US" sz="2400" b="1" dirty="0" smtClean="0"/>
              <a:t> / fat</a:t>
            </a:r>
            <a:endParaRPr lang="en-US" sz="2400" b="1" dirty="0"/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479" y="5087921"/>
            <a:ext cx="257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He is fat.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3951" y="2227749"/>
            <a:ext cx="257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medium weight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69127" y="2227749"/>
            <a:ext cx="1014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slim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46" y="2689415"/>
            <a:ext cx="870770" cy="2242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1" y="2930127"/>
            <a:ext cx="600456" cy="2001520"/>
          </a:xfrm>
          <a:prstGeom prst="rect">
            <a:avLst/>
          </a:prstGeom>
        </p:spPr>
      </p:pic>
      <p:sp>
        <p:nvSpPr>
          <p:cNvPr id="23" name="5-Point Star 22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66229" y="2227749"/>
            <a:ext cx="125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plump</a:t>
            </a:r>
            <a:endParaRPr lang="en-US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13" y="2844011"/>
            <a:ext cx="1235184" cy="20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0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6" grpId="0"/>
      <p:bldP spid="26" grpId="1"/>
      <p:bldP spid="26" grpId="2"/>
      <p:bldP spid="13" grpId="0"/>
      <p:bldP spid="13" grpId="1"/>
      <p:bldP spid="13" grpId="2"/>
      <p:bldP spid="15" grpId="0"/>
      <p:bldP spid="15" grpId="1"/>
      <p:bldP spid="15" grpId="2"/>
      <p:bldP spid="17" grpId="0"/>
      <p:bldP spid="17" grpId="1"/>
      <p:bldP spid="17" grpId="2"/>
      <p:bldP spid="23" grpId="0" animBg="1"/>
      <p:bldP spid="23" grpId="1" animBg="1"/>
      <p:bldP spid="23" grpId="2" animBg="1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4" y="2819748"/>
            <a:ext cx="1695875" cy="21941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034998"/>
            <a:ext cx="6218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Saç</a:t>
            </a:r>
            <a:r>
              <a:rPr lang="en-US" sz="2800" b="1" dirty="0"/>
              <a:t> </a:t>
            </a:r>
            <a:r>
              <a:rPr lang="en-US" sz="2800" b="1" dirty="0" err="1"/>
              <a:t>şekillerinden</a:t>
            </a:r>
            <a:r>
              <a:rPr lang="en-US" sz="2800" b="1" dirty="0"/>
              <a:t> </a:t>
            </a:r>
            <a:r>
              <a:rPr lang="en-US" sz="2800" b="1" dirty="0" err="1"/>
              <a:t>bahsederken</a:t>
            </a:r>
            <a:r>
              <a:rPr lang="en-US" sz="2800" b="1" dirty="0"/>
              <a:t>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232" y="2289249"/>
            <a:ext cx="257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c</a:t>
            </a:r>
            <a:r>
              <a:rPr lang="en-US" sz="2400" b="1" dirty="0" err="1" smtClean="0"/>
              <a:t>urly</a:t>
            </a:r>
            <a:r>
              <a:rPr lang="en-US" sz="2400" b="1" dirty="0" smtClean="0"/>
              <a:t> </a:t>
            </a:r>
            <a:r>
              <a:rPr lang="en-US" sz="2400" b="1" dirty="0"/>
              <a:t>hair</a:t>
            </a:r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2871" y="5206705"/>
            <a:ext cx="3813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Melanie has got curly hair.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6139" y="2289249"/>
            <a:ext cx="257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s</a:t>
            </a:r>
            <a:r>
              <a:rPr lang="en-US" sz="2400" b="1" dirty="0" err="1" smtClean="0"/>
              <a:t>traight</a:t>
            </a:r>
            <a:r>
              <a:rPr lang="en-US" sz="2400" b="1" dirty="0" smtClean="0"/>
              <a:t> </a:t>
            </a:r>
            <a:r>
              <a:rPr lang="en-US" sz="2400" b="1" dirty="0"/>
              <a:t>hair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7356" y="2289249"/>
            <a:ext cx="1764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w</a:t>
            </a:r>
            <a:r>
              <a:rPr lang="en-US" sz="2400" b="1" dirty="0" err="1" smtClean="0"/>
              <a:t>avy</a:t>
            </a:r>
            <a:r>
              <a:rPr lang="en-US" sz="2400" b="1" dirty="0" smtClean="0"/>
              <a:t> hair</a:t>
            </a:r>
            <a:endParaRPr lang="en-US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97" y="2742813"/>
            <a:ext cx="2184890" cy="2299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80" y="3076677"/>
            <a:ext cx="1461384" cy="1966020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9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6" grpId="0"/>
      <p:bldP spid="26" grpId="1"/>
      <p:bldP spid="26" grpId="2"/>
      <p:bldP spid="13" grpId="0"/>
      <p:bldP spid="13" grpId="1"/>
      <p:bldP spid="13" grpId="2"/>
      <p:bldP spid="15" grpId="0"/>
      <p:bldP spid="15" grpId="1"/>
      <p:bldP spid="15" grpId="2"/>
      <p:bldP spid="17" grpId="0"/>
      <p:bldP spid="17" grpId="1"/>
      <p:bldP spid="17" grpId="2"/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11" y="2511526"/>
            <a:ext cx="1042865" cy="9750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080683"/>
            <a:ext cx="6218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Saç</a:t>
            </a:r>
            <a:r>
              <a:rPr lang="en-US" sz="2800" b="1" dirty="0"/>
              <a:t> </a:t>
            </a:r>
            <a:r>
              <a:rPr lang="en-US" sz="2800" b="1" dirty="0" err="1"/>
              <a:t>renklerini</a:t>
            </a:r>
            <a:r>
              <a:rPr lang="en-US" sz="2800" b="1" dirty="0"/>
              <a:t> </a:t>
            </a:r>
            <a:r>
              <a:rPr lang="en-US" sz="2800" b="1" dirty="0" err="1"/>
              <a:t>söylerken</a:t>
            </a:r>
            <a:r>
              <a:rPr lang="en-US" sz="2800" b="1" dirty="0"/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66590" y="1974392"/>
            <a:ext cx="17086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blonde hair</a:t>
            </a:r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9414" y="1974392"/>
            <a:ext cx="2637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dark hair/black hair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9765" y="3883762"/>
            <a:ext cx="2041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red hair/ginger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9" y="2406592"/>
            <a:ext cx="1061830" cy="1080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5" y="4556992"/>
            <a:ext cx="1288951" cy="8846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87766" y="3883762"/>
            <a:ext cx="1549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brown hair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82791" y="3883762"/>
            <a:ext cx="1549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fair hair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3" y="4427721"/>
            <a:ext cx="962391" cy="12789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37" y="4418203"/>
            <a:ext cx="1461384" cy="1160511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4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6" grpId="0"/>
      <p:bldP spid="26" grpId="1"/>
      <p:bldP spid="26" grpId="2"/>
      <p:bldP spid="15" grpId="0"/>
      <p:bldP spid="15" grpId="1"/>
      <p:bldP spid="15" grpId="2"/>
      <p:bldP spid="17" grpId="0"/>
      <p:bldP spid="17" grpId="1"/>
      <p:bldP spid="17" grpId="2"/>
      <p:bldP spid="16" grpId="0"/>
      <p:bldP spid="16" grpId="1"/>
      <p:bldP spid="16" grpId="2"/>
      <p:bldP spid="20" grpId="0"/>
      <p:bldP spid="20" grpId="1"/>
      <p:bldP spid="20" grpId="2"/>
      <p:bldP spid="25" grpId="0" animBg="1"/>
      <p:bldP spid="25" grpId="1" animBg="1"/>
      <p:bldP spid="2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2" y="3112780"/>
            <a:ext cx="1575900" cy="16080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034998"/>
            <a:ext cx="7219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Yüzümüzdeki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özelliklerden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bahsederken</a:t>
            </a:r>
            <a:r>
              <a:rPr lang="en-US" sz="2800" b="1" dirty="0"/>
              <a:t>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232" y="2289249"/>
            <a:ext cx="257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moustache</a:t>
            </a:r>
            <a:endParaRPr lang="en-US" sz="2400" b="1" dirty="0"/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2871" y="5206705"/>
            <a:ext cx="4526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He </a:t>
            </a:r>
            <a:r>
              <a:rPr lang="en-US" sz="2400" b="1" dirty="0"/>
              <a:t>has got </a:t>
            </a:r>
            <a:r>
              <a:rPr lang="en-US" sz="2400" b="1" dirty="0" err="1" smtClean="0"/>
              <a:t>fr</a:t>
            </a:r>
            <a:r>
              <a:rPr lang="tr-TR" sz="2400" b="1" dirty="0" smtClean="0"/>
              <a:t>e</a:t>
            </a:r>
            <a:r>
              <a:rPr lang="en-US" sz="2400" b="1" dirty="0" err="1" smtClean="0"/>
              <a:t>ckles</a:t>
            </a:r>
            <a:r>
              <a:rPr lang="en-US" sz="2400" b="1" dirty="0" smtClean="0"/>
              <a:t> on his face.</a:t>
            </a:r>
            <a:endParaRPr lang="en-US" sz="2400" b="1" dirty="0"/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306139" y="2289249"/>
            <a:ext cx="1229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beard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026041" y="2289249"/>
            <a:ext cx="1145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dimple</a:t>
            </a:r>
            <a:endParaRPr lang="en-US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4" y="3076677"/>
            <a:ext cx="1784470" cy="1604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31" y="3112780"/>
            <a:ext cx="2036754" cy="1357836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40077" y="2289249"/>
            <a:ext cx="1145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fr</a:t>
            </a:r>
            <a:r>
              <a:rPr lang="tr-TR" sz="2400" b="1" dirty="0" smtClean="0"/>
              <a:t>e</a:t>
            </a:r>
            <a:r>
              <a:rPr lang="en-US" sz="2400" b="1" dirty="0" err="1" smtClean="0"/>
              <a:t>ckle</a:t>
            </a:r>
            <a:endParaRPr lang="en-US" sz="2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13" y="3032049"/>
            <a:ext cx="1490174" cy="15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6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6" grpId="0"/>
      <p:bldP spid="26" grpId="1"/>
      <p:bldP spid="26" grpId="2"/>
      <p:bldP spid="13" grpId="0"/>
      <p:bldP spid="13" grpId="1"/>
      <p:bldP spid="13" grpId="2"/>
      <p:bldP spid="15" grpId="0"/>
      <p:bldP spid="15" grpId="1"/>
      <p:bldP spid="15" grpId="2"/>
      <p:bldP spid="17" grpId="0"/>
      <p:bldP spid="17" grpId="1"/>
      <p:bldP spid="17" grpId="2"/>
      <p:bldP spid="16" grpId="0" animBg="1"/>
      <p:bldP spid="16" grpId="1" animBg="1"/>
      <p:bldP spid="16" grpId="2" animBg="1"/>
      <p:bldP spid="18" grpId="0"/>
      <p:bldP spid="18" grpId="1"/>
      <p:bldP spid="1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822539" y="5021848"/>
            <a:ext cx="910484" cy="32491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12001" y="4996249"/>
            <a:ext cx="562631" cy="32491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5" y="3051714"/>
            <a:ext cx="2036986" cy="17119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126368"/>
            <a:ext cx="6218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İnsanların</a:t>
            </a:r>
            <a:r>
              <a:rPr lang="en-US" sz="2800" b="1" dirty="0"/>
              <a:t> </a:t>
            </a:r>
            <a:r>
              <a:rPr lang="en-US" sz="2800" b="1" dirty="0" err="1"/>
              <a:t>yaşı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ilgili</a:t>
            </a:r>
            <a:r>
              <a:rPr lang="en-US" sz="2800" b="1" dirty="0"/>
              <a:t> </a:t>
            </a:r>
            <a:r>
              <a:rPr lang="en-US" sz="2800" b="1" dirty="0" err="1"/>
              <a:t>tanımlama</a:t>
            </a:r>
            <a:r>
              <a:rPr lang="en-US" sz="2800" b="1" dirty="0"/>
              <a:t> </a:t>
            </a:r>
            <a:r>
              <a:rPr lang="en-US" sz="2800" b="1" dirty="0" err="1"/>
              <a:t>yaparken</a:t>
            </a:r>
            <a:r>
              <a:rPr lang="en-US" sz="2800" b="1" dirty="0"/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86604" y="2300844"/>
            <a:ext cx="92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Old:</a:t>
            </a:r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479" y="4905181"/>
            <a:ext cx="257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They are old.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4196" y="2300844"/>
            <a:ext cx="1336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Young: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85" y="2922554"/>
            <a:ext cx="870770" cy="19221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84652" y="4905181"/>
            <a:ext cx="1785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He is young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24" name="5-Point Star 23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6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19" grpId="0"/>
      <p:bldP spid="19" grpId="1"/>
      <p:bldP spid="19" grpId="2"/>
      <p:bldP spid="26" grpId="0"/>
      <p:bldP spid="26" grpId="1"/>
      <p:bldP spid="26" grpId="2"/>
      <p:bldP spid="13" grpId="0"/>
      <p:bldP spid="13" grpId="1"/>
      <p:bldP spid="13" grpId="2"/>
      <p:bldP spid="15" grpId="0"/>
      <p:bldP spid="15" grpId="1"/>
      <p:bldP spid="15" grpId="2"/>
      <p:bldP spid="16" grpId="0"/>
      <p:bldP spid="16" grpId="1"/>
      <p:bldP spid="16" grpId="2"/>
      <p:bldP spid="24" grpId="0" animBg="1"/>
      <p:bldP spid="24" grpId="1" animBg="1"/>
      <p:bldP spid="2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4269" y="5312024"/>
            <a:ext cx="1196970" cy="32491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47212" y="4941427"/>
            <a:ext cx="1443672" cy="32491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6" y="2757221"/>
            <a:ext cx="3006076" cy="20017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7950" y="1071546"/>
            <a:ext cx="6218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Dış</a:t>
            </a:r>
            <a:r>
              <a:rPr lang="en-US" sz="2800" b="1" dirty="0"/>
              <a:t> </a:t>
            </a:r>
            <a:r>
              <a:rPr lang="en-US" sz="2800" b="1" dirty="0" err="1"/>
              <a:t>görünüşle</a:t>
            </a:r>
            <a:r>
              <a:rPr lang="en-US" sz="2800" b="1" dirty="0"/>
              <a:t> </a:t>
            </a:r>
            <a:r>
              <a:rPr lang="en-US" sz="2800" b="1" dirty="0" err="1"/>
              <a:t>ilgili</a:t>
            </a:r>
            <a:r>
              <a:rPr lang="en-US" sz="2800" b="1" dirty="0"/>
              <a:t> </a:t>
            </a:r>
            <a:r>
              <a:rPr lang="en-US" sz="2800" b="1" dirty="0" err="1"/>
              <a:t>kullanabileceğimiz</a:t>
            </a:r>
            <a:r>
              <a:rPr lang="en-US" sz="2800" b="1" dirty="0"/>
              <a:t> </a:t>
            </a:r>
            <a:r>
              <a:rPr lang="en-US" sz="2800" b="1" dirty="0" err="1"/>
              <a:t>başka</a:t>
            </a:r>
            <a:r>
              <a:rPr lang="en-US" sz="2800" b="1" dirty="0"/>
              <a:t> </a:t>
            </a:r>
            <a:r>
              <a:rPr lang="en-US" sz="2800" b="1" dirty="0" err="1"/>
              <a:t>sıfatlar</a:t>
            </a:r>
            <a:r>
              <a:rPr lang="en-US" sz="2800" b="1" dirty="0"/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5628" y="2262558"/>
            <a:ext cx="293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Handsome: </a:t>
            </a:r>
            <a:r>
              <a:rPr lang="en-US" sz="2400" b="1" dirty="0" err="1"/>
              <a:t>yakışıklı</a:t>
            </a:r>
            <a:r>
              <a:rPr lang="en-US" sz="2400" b="1" dirty="0"/>
              <a:t> </a:t>
            </a:r>
          </a:p>
        </p:txBody>
      </p:sp>
      <p:sp>
        <p:nvSpPr>
          <p:cNvPr id="12" name="4 Metin kutusu"/>
          <p:cNvSpPr txBox="1"/>
          <p:nvPr/>
        </p:nvSpPr>
        <p:spPr>
          <a:xfrm>
            <a:off x="190895" y="98260"/>
            <a:ext cx="668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PHYSICAL APPEARANCE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0670" y="4850359"/>
            <a:ext cx="4034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He is a handsome actor and </a:t>
            </a:r>
            <a:endParaRPr lang="en-US" sz="2400" b="1" dirty="0" smtClean="0"/>
          </a:p>
          <a:p>
            <a:r>
              <a:rPr lang="en-US" sz="2400" b="1" dirty="0" smtClean="0"/>
              <a:t>she </a:t>
            </a:r>
            <a:r>
              <a:rPr lang="en-US" sz="2400" b="1" dirty="0"/>
              <a:t>is a beautiful actress.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4196" y="2273433"/>
            <a:ext cx="216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Beautiful: </a:t>
            </a:r>
            <a:r>
              <a:rPr lang="en-US" sz="2400" b="1" dirty="0" err="1"/>
              <a:t>güzel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47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26" grpId="0"/>
      <p:bldP spid="26" grpId="1"/>
      <p:bldP spid="26" grpId="2"/>
      <p:bldP spid="13" grpId="0"/>
      <p:bldP spid="13" grpId="1"/>
      <p:bldP spid="13" grpId="2"/>
      <p:bldP spid="15" grpId="0"/>
      <p:bldP spid="15" grpId="1"/>
      <p:bldP spid="15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4810</TotalTime>
  <Words>291</Words>
  <Application>Microsoft Office PowerPoint</Application>
  <PresentationFormat>Özel</PresentationFormat>
  <Paragraphs>80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VESTEL</cp:lastModifiedBy>
  <cp:revision>1283</cp:revision>
  <dcterms:created xsi:type="dcterms:W3CDTF">2014-03-24T15:31:55Z</dcterms:created>
  <dcterms:modified xsi:type="dcterms:W3CDTF">2015-01-29T13:46:38Z</dcterms:modified>
</cp:coreProperties>
</file>